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9" r:id="rId3"/>
  </p:sldIdLst>
  <p:sldSz cx="7559675" cy="1069181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50F"/>
    <a:srgbClr val="FFBA01"/>
    <a:srgbClr val="F3C026"/>
    <a:srgbClr val="8DC63F"/>
    <a:srgbClr val="84CFF3"/>
    <a:srgbClr val="D1D1D1"/>
    <a:srgbClr val="3A8D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3AE51F-066C-410F-6106-C66A8FBC75FF}" v="99" dt="2021-01-15T13:55:14.886"/>
    <p1510:client id="{6B48622C-0641-4CA7-1337-D69F21D572F4}" v="2" dt="2021-01-15T13:59:02.862"/>
    <p1510:client id="{D1A5A003-25A5-06FB-44C7-2DC21E008CF4}" v="3" dt="2021-01-15T10:33:27.496"/>
    <p1510:client id="{E6A54450-7C64-FC20-AA6A-80613F6C8E26}" v="674" dt="2021-01-15T14:12:07.5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2188" y="32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microsoft.com/office/2015/10/relationships/revisionInfo" Target="revisionInfo.xml"/><Relationship Id="rId4" Type="http://schemas.openxmlformats.org/officeDocument/2006/relationships/presProps" Target="presProps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tilisateur invité" userId="S::urn:spo:anon#e7ee2eda5906004e6c69a090b5e95dbf9bbe6e41f689ad1b72a7245c0985842b::" providerId="AD" clId="Web-{0B3AE51F-066C-410F-6106-C66A8FBC75FF}"/>
    <pc:docChg chg="modSld">
      <pc:chgData name="Utilisateur invité" userId="S::urn:spo:anon#e7ee2eda5906004e6c69a090b5e95dbf9bbe6e41f689ad1b72a7245c0985842b::" providerId="AD" clId="Web-{0B3AE51F-066C-410F-6106-C66A8FBC75FF}" dt="2021-01-15T13:55:14.699" v="52" actId="20577"/>
      <pc:docMkLst>
        <pc:docMk/>
      </pc:docMkLst>
      <pc:sldChg chg="modSp">
        <pc:chgData name="Utilisateur invité" userId="S::urn:spo:anon#e7ee2eda5906004e6c69a090b5e95dbf9bbe6e41f689ad1b72a7245c0985842b::" providerId="AD" clId="Web-{0B3AE51F-066C-410F-6106-C66A8FBC75FF}" dt="2021-01-15T13:55:14.699" v="52" actId="20577"/>
        <pc:sldMkLst>
          <pc:docMk/>
          <pc:sldMk cId="60935238" sldId="257"/>
        </pc:sldMkLst>
        <pc:spChg chg="mod">
          <ac:chgData name="Utilisateur invité" userId="S::urn:spo:anon#e7ee2eda5906004e6c69a090b5e95dbf9bbe6e41f689ad1b72a7245c0985842b::" providerId="AD" clId="Web-{0B3AE51F-066C-410F-6106-C66A8FBC75FF}" dt="2021-01-15T13:54:29.447" v="35" actId="20577"/>
          <ac:spMkLst>
            <pc:docMk/>
            <pc:sldMk cId="60935238" sldId="257"/>
            <ac:spMk id="22" creationId="{00000000-0000-0000-0000-000000000000}"/>
          </ac:spMkLst>
        </pc:spChg>
        <pc:spChg chg="mod">
          <ac:chgData name="Utilisateur invité" userId="S::urn:spo:anon#e7ee2eda5906004e6c69a090b5e95dbf9bbe6e41f689ad1b72a7245c0985842b::" providerId="AD" clId="Web-{0B3AE51F-066C-410F-6106-C66A8FBC75FF}" dt="2021-01-15T13:55:14.699" v="52" actId="20577"/>
          <ac:spMkLst>
            <pc:docMk/>
            <pc:sldMk cId="60935238" sldId="257"/>
            <ac:spMk id="23" creationId="{00000000-0000-0000-0000-000000000000}"/>
          </ac:spMkLst>
        </pc:spChg>
      </pc:sldChg>
    </pc:docChg>
  </pc:docChgLst>
  <pc:docChgLst>
    <pc:chgData name="Utilisateur invité" userId="S::urn:spo:anon#e7ee2eda5906004e6c69a090b5e95dbf9bbe6e41f689ad1b72a7245c0985842b::" providerId="AD" clId="Web-{E6A54450-7C64-FC20-AA6A-80613F6C8E26}"/>
    <pc:docChg chg="modSld">
      <pc:chgData name="Utilisateur invité" userId="S::urn:spo:anon#e7ee2eda5906004e6c69a090b5e95dbf9bbe6e41f689ad1b72a7245c0985842b::" providerId="AD" clId="Web-{E6A54450-7C64-FC20-AA6A-80613F6C8E26}" dt="2021-01-15T14:12:07.540" v="378" actId="20577"/>
      <pc:docMkLst>
        <pc:docMk/>
      </pc:docMkLst>
      <pc:sldChg chg="modSp">
        <pc:chgData name="Utilisateur invité" userId="S::urn:spo:anon#e7ee2eda5906004e6c69a090b5e95dbf9bbe6e41f689ad1b72a7245c0985842b::" providerId="AD" clId="Web-{E6A54450-7C64-FC20-AA6A-80613F6C8E26}" dt="2021-01-15T14:06:12.454" v="170" actId="14100"/>
        <pc:sldMkLst>
          <pc:docMk/>
          <pc:sldMk cId="60935238" sldId="257"/>
        </pc:sldMkLst>
        <pc:spChg chg="mod">
          <ac:chgData name="Utilisateur invité" userId="S::urn:spo:anon#e7ee2eda5906004e6c69a090b5e95dbf9bbe6e41f689ad1b72a7245c0985842b::" providerId="AD" clId="Web-{E6A54450-7C64-FC20-AA6A-80613F6C8E26}" dt="2021-01-15T14:06:12.454" v="170" actId="14100"/>
          <ac:spMkLst>
            <pc:docMk/>
            <pc:sldMk cId="60935238" sldId="257"/>
            <ac:spMk id="12" creationId="{00000000-0000-0000-0000-000000000000}"/>
          </ac:spMkLst>
        </pc:spChg>
        <pc:spChg chg="mod">
          <ac:chgData name="Utilisateur invité" userId="S::urn:spo:anon#e7ee2eda5906004e6c69a090b5e95dbf9bbe6e41f689ad1b72a7245c0985842b::" providerId="AD" clId="Web-{E6A54450-7C64-FC20-AA6A-80613F6C8E26}" dt="2021-01-15T14:05:25.500" v="165" actId="14100"/>
          <ac:spMkLst>
            <pc:docMk/>
            <pc:sldMk cId="60935238" sldId="257"/>
            <ac:spMk id="20" creationId="{00000000-0000-0000-0000-000000000000}"/>
          </ac:spMkLst>
        </pc:spChg>
        <pc:spChg chg="mod">
          <ac:chgData name="Utilisateur invité" userId="S::urn:spo:anon#e7ee2eda5906004e6c69a090b5e95dbf9bbe6e41f689ad1b72a7245c0985842b::" providerId="AD" clId="Web-{E6A54450-7C64-FC20-AA6A-80613F6C8E26}" dt="2021-01-15T14:00:49.962" v="0" actId="1076"/>
          <ac:spMkLst>
            <pc:docMk/>
            <pc:sldMk cId="60935238" sldId="257"/>
            <ac:spMk id="22" creationId="{00000000-0000-0000-0000-000000000000}"/>
          </ac:spMkLst>
        </pc:spChg>
        <pc:spChg chg="mod">
          <ac:chgData name="Utilisateur invité" userId="S::urn:spo:anon#e7ee2eda5906004e6c69a090b5e95dbf9bbe6e41f689ad1b72a7245c0985842b::" providerId="AD" clId="Web-{E6A54450-7C64-FC20-AA6A-80613F6C8E26}" dt="2021-01-15T14:05:43.953" v="166" actId="1076"/>
          <ac:spMkLst>
            <pc:docMk/>
            <pc:sldMk cId="60935238" sldId="257"/>
            <ac:spMk id="23" creationId="{00000000-0000-0000-0000-000000000000}"/>
          </ac:spMkLst>
        </pc:spChg>
      </pc:sldChg>
      <pc:sldChg chg="addSp modSp">
        <pc:chgData name="Utilisateur invité" userId="S::urn:spo:anon#e7ee2eda5906004e6c69a090b5e95dbf9bbe6e41f689ad1b72a7245c0985842b::" providerId="AD" clId="Web-{E6A54450-7C64-FC20-AA6A-80613F6C8E26}" dt="2021-01-15T14:10:49.445" v="363" actId="20577"/>
        <pc:sldMkLst>
          <pc:docMk/>
          <pc:sldMk cId="2235654014" sldId="259"/>
        </pc:sldMkLst>
        <pc:spChg chg="add mod">
          <ac:chgData name="Utilisateur invité" userId="S::urn:spo:anon#e7ee2eda5906004e6c69a090b5e95dbf9bbe6e41f689ad1b72a7245c0985842b::" providerId="AD" clId="Web-{E6A54450-7C64-FC20-AA6A-80613F6C8E26}" dt="2021-01-15T14:10:49.445" v="363" actId="20577"/>
          <ac:spMkLst>
            <pc:docMk/>
            <pc:sldMk cId="2235654014" sldId="259"/>
            <ac:spMk id="2" creationId="{7CF6CC8D-6202-4608-84E0-69CB06FB44C2}"/>
          </ac:spMkLst>
        </pc:spChg>
        <pc:spChg chg="mod">
          <ac:chgData name="Utilisateur invité" userId="S::urn:spo:anon#e7ee2eda5906004e6c69a090b5e95dbf9bbe6e41f689ad1b72a7245c0985842b::" providerId="AD" clId="Web-{E6A54450-7C64-FC20-AA6A-80613F6C8E26}" dt="2021-01-15T14:07:14.705" v="183" actId="20577"/>
          <ac:spMkLst>
            <pc:docMk/>
            <pc:sldMk cId="2235654014" sldId="259"/>
            <ac:spMk id="8" creationId="{00000000-0000-0000-0000-000000000000}"/>
          </ac:spMkLst>
        </pc:spChg>
        <pc:spChg chg="mod">
          <ac:chgData name="Utilisateur invité" userId="S::urn:spo:anon#e7ee2eda5906004e6c69a090b5e95dbf9bbe6e41f689ad1b72a7245c0985842b::" providerId="AD" clId="Web-{E6A54450-7C64-FC20-AA6A-80613F6C8E26}" dt="2021-01-15T14:09:19.568" v="269" actId="20577"/>
          <ac:spMkLst>
            <pc:docMk/>
            <pc:sldMk cId="2235654014" sldId="259"/>
            <ac:spMk id="28" creationId="{00000000-0000-0000-0000-000000000000}"/>
          </ac:spMkLst>
        </pc:spChg>
      </pc:sldChg>
      <pc:sldChg chg="addSp modSp">
        <pc:chgData name="Utilisateur invité" userId="S::urn:spo:anon#e7ee2eda5906004e6c69a090b5e95dbf9bbe6e41f689ad1b72a7245c0985842b::" providerId="AD" clId="Web-{E6A54450-7C64-FC20-AA6A-80613F6C8E26}" dt="2021-01-15T14:12:07.540" v="378" actId="20577"/>
        <pc:sldMkLst>
          <pc:docMk/>
          <pc:sldMk cId="2639775927" sldId="260"/>
        </pc:sldMkLst>
        <pc:spChg chg="add mod">
          <ac:chgData name="Utilisateur invité" userId="S::urn:spo:anon#e7ee2eda5906004e6c69a090b5e95dbf9bbe6e41f689ad1b72a7245c0985842b::" providerId="AD" clId="Web-{E6A54450-7C64-FC20-AA6A-80613F6C8E26}" dt="2021-01-15T14:11:16.805" v="365" actId="1076"/>
          <ac:spMkLst>
            <pc:docMk/>
            <pc:sldMk cId="2639775927" sldId="260"/>
            <ac:spMk id="2" creationId="{CDF0A3BF-A67D-446F-8267-D1046032691A}"/>
          </ac:spMkLst>
        </pc:spChg>
        <pc:spChg chg="mod">
          <ac:chgData name="Utilisateur invité" userId="S::urn:spo:anon#e7ee2eda5906004e6c69a090b5e95dbf9bbe6e41f689ad1b72a7245c0985842b::" providerId="AD" clId="Web-{E6A54450-7C64-FC20-AA6A-80613F6C8E26}" dt="2021-01-15T14:12:07.540" v="378" actId="20577"/>
          <ac:spMkLst>
            <pc:docMk/>
            <pc:sldMk cId="2639775927" sldId="260"/>
            <ac:spMk id="28" creationId="{00000000-0000-0000-0000-000000000000}"/>
          </ac:spMkLst>
        </pc:spChg>
      </pc:sldChg>
    </pc:docChg>
  </pc:docChgLst>
  <pc:docChgLst>
    <pc:chgData name="Utilisateur invité" userId="S::urn:spo:anon#e7ee2eda5906004e6c69a090b5e95dbf9bbe6e41f689ad1b72a7245c0985842b::" providerId="AD" clId="Web-{6B48622C-0641-4CA7-1337-D69F21D572F4}"/>
    <pc:docChg chg="modSld">
      <pc:chgData name="Utilisateur invité" userId="S::urn:spo:anon#e7ee2eda5906004e6c69a090b5e95dbf9bbe6e41f689ad1b72a7245c0985842b::" providerId="AD" clId="Web-{6B48622C-0641-4CA7-1337-D69F21D572F4}" dt="2021-01-15T13:59:02.862" v="1" actId="14100"/>
      <pc:docMkLst>
        <pc:docMk/>
      </pc:docMkLst>
      <pc:sldChg chg="modSp">
        <pc:chgData name="Utilisateur invité" userId="S::urn:spo:anon#e7ee2eda5906004e6c69a090b5e95dbf9bbe6e41f689ad1b72a7245c0985842b::" providerId="AD" clId="Web-{6B48622C-0641-4CA7-1337-D69F21D572F4}" dt="2021-01-15T13:59:02.862" v="1" actId="14100"/>
        <pc:sldMkLst>
          <pc:docMk/>
          <pc:sldMk cId="60935238" sldId="257"/>
        </pc:sldMkLst>
        <pc:spChg chg="mod">
          <ac:chgData name="Utilisateur invité" userId="S::urn:spo:anon#e7ee2eda5906004e6c69a090b5e95dbf9bbe6e41f689ad1b72a7245c0985842b::" providerId="AD" clId="Web-{6B48622C-0641-4CA7-1337-D69F21D572F4}" dt="2021-01-15T13:59:02.862" v="1" actId="14100"/>
          <ac:spMkLst>
            <pc:docMk/>
            <pc:sldMk cId="60935238" sldId="257"/>
            <ac:spMk id="23" creationId="{00000000-0000-0000-0000-000000000000}"/>
          </ac:spMkLst>
        </pc:spChg>
      </pc:sldChg>
    </pc:docChg>
  </pc:docChgLst>
  <pc:docChgLst>
    <pc:chgData name="AMELIE LAROCHELLE" userId="S::amelie.larochelle@ght-novo.fr::3731242d-9a7a-418f-94b4-c79193fb3866" providerId="AD" clId="Web-{D1A5A003-25A5-06FB-44C7-2DC21E008CF4}"/>
    <pc:docChg chg="modSld">
      <pc:chgData name="AMELIE LAROCHELLE" userId="S::amelie.larochelle@ght-novo.fr::3731242d-9a7a-418f-94b4-c79193fb3866" providerId="AD" clId="Web-{D1A5A003-25A5-06FB-44C7-2DC21E008CF4}" dt="2021-01-15T10:33:27.496" v="1" actId="1076"/>
      <pc:docMkLst>
        <pc:docMk/>
      </pc:docMkLst>
      <pc:sldChg chg="delSp modSp">
        <pc:chgData name="AMELIE LAROCHELLE" userId="S::amelie.larochelle@ght-novo.fr::3731242d-9a7a-418f-94b4-c79193fb3866" providerId="AD" clId="Web-{D1A5A003-25A5-06FB-44C7-2DC21E008CF4}" dt="2021-01-15T10:33:27.496" v="1" actId="1076"/>
        <pc:sldMkLst>
          <pc:docMk/>
          <pc:sldMk cId="2639775927" sldId="260"/>
        </pc:sldMkLst>
        <pc:spChg chg="mod">
          <ac:chgData name="AMELIE LAROCHELLE" userId="S::amelie.larochelle@ght-novo.fr::3731242d-9a7a-418f-94b4-c79193fb3866" providerId="AD" clId="Web-{D1A5A003-25A5-06FB-44C7-2DC21E008CF4}" dt="2021-01-15T10:33:27.496" v="1" actId="1076"/>
          <ac:spMkLst>
            <pc:docMk/>
            <pc:sldMk cId="2639775927" sldId="260"/>
            <ac:spMk id="16" creationId="{00000000-0000-0000-0000-000000000000}"/>
          </ac:spMkLst>
        </pc:spChg>
        <pc:picChg chg="del">
          <ac:chgData name="AMELIE LAROCHELLE" userId="S::amelie.larochelle@ght-novo.fr::3731242d-9a7a-418f-94b4-c79193fb3866" providerId="AD" clId="Web-{D1A5A003-25A5-06FB-44C7-2DC21E008CF4}" dt="2021-01-15T10:33:22.636" v="0"/>
          <ac:picMkLst>
            <pc:docMk/>
            <pc:sldMk cId="2639775927" sldId="260"/>
            <ac:picMk id="14" creationId="{00000000-0000-0000-0000-000000000000}"/>
          </ac:picMkLst>
        </pc:picChg>
      </pc:sldChg>
    </pc:docChg>
  </pc:docChgLst>
  <pc:docChgLst>
    <pc:chgData clId="Web-{D1A5A003-25A5-06FB-44C7-2DC21E008CF4}"/>
    <pc:docChg chg="modSld">
      <pc:chgData name="" userId="" providerId="" clId="Web-{D1A5A003-25A5-06FB-44C7-2DC21E008CF4}" dt="2021-01-15T10:33:09.261" v="0"/>
      <pc:docMkLst>
        <pc:docMk/>
      </pc:docMkLst>
      <pc:sldChg chg="delSp">
        <pc:chgData name="" userId="" providerId="" clId="Web-{D1A5A003-25A5-06FB-44C7-2DC21E008CF4}" dt="2021-01-15T10:33:09.261" v="0"/>
        <pc:sldMkLst>
          <pc:docMk/>
          <pc:sldMk cId="60935238" sldId="257"/>
        </pc:sldMkLst>
        <pc:picChg chg="del">
          <ac:chgData name="" userId="" providerId="" clId="Web-{D1A5A003-25A5-06FB-44C7-2DC21E008CF4}" dt="2021-01-15T10:33:09.261" v="0"/>
          <ac:picMkLst>
            <pc:docMk/>
            <pc:sldMk cId="60935238" sldId="257"/>
            <ac:picMk id="14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3A95-36E1-7046-A5A2-DB5ECBD49BDD}" type="datetimeFigureOut">
              <a:rPr lang="fr-FR" smtClean="0"/>
              <a:t>13/12/2021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EF4E-315C-BB46-915B-2DAC1B1D2B2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3A95-36E1-7046-A5A2-DB5ECBD49BDD}" type="datetimeFigureOut">
              <a:rPr lang="fr-FR" smtClean="0"/>
              <a:t>13/12/2021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EF4E-315C-BB46-915B-2DAC1B1D2B2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3A95-36E1-7046-A5A2-DB5ECBD49BDD}" type="datetimeFigureOut">
              <a:rPr lang="fr-FR" smtClean="0"/>
              <a:t>13/12/2021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EF4E-315C-BB46-915B-2DAC1B1D2B2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3A95-36E1-7046-A5A2-DB5ECBD49BDD}" type="datetimeFigureOut">
              <a:rPr lang="fr-FR" smtClean="0"/>
              <a:t>13/12/2021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EF4E-315C-BB46-915B-2DAC1B1D2B2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3A95-36E1-7046-A5A2-DB5ECBD49BDD}" type="datetimeFigureOut">
              <a:rPr lang="fr-FR" smtClean="0"/>
              <a:t>13/12/2021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EF4E-315C-BB46-915B-2DAC1B1D2B2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3A95-36E1-7046-A5A2-DB5ECBD49BDD}" type="datetimeFigureOut">
              <a:rPr lang="fr-FR" smtClean="0"/>
              <a:t>13/12/2021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EF4E-315C-BB46-915B-2DAC1B1D2B2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3A95-36E1-7046-A5A2-DB5ECBD49BDD}" type="datetimeFigureOut">
              <a:rPr lang="fr-FR" smtClean="0"/>
              <a:t>13/12/2021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EF4E-315C-BB46-915B-2DAC1B1D2B2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3A95-36E1-7046-A5A2-DB5ECBD49BDD}" type="datetimeFigureOut">
              <a:rPr lang="fr-FR" smtClean="0"/>
              <a:t>13/12/2021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EF4E-315C-BB46-915B-2DAC1B1D2B2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3A95-36E1-7046-A5A2-DB5ECBD49BDD}" type="datetimeFigureOut">
              <a:rPr lang="fr-FR" smtClean="0"/>
              <a:t>13/12/2021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EF4E-315C-BB46-915B-2DAC1B1D2B2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3A95-36E1-7046-A5A2-DB5ECBD49BDD}" type="datetimeFigureOut">
              <a:rPr lang="fr-FR" smtClean="0"/>
              <a:t>13/12/2021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EF4E-315C-BB46-915B-2DAC1B1D2B2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3A95-36E1-7046-A5A2-DB5ECBD49BDD}" type="datetimeFigureOut">
              <a:rPr lang="fr-FR" smtClean="0"/>
              <a:t>13/12/2021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EF4E-315C-BB46-915B-2DAC1B1D2B2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13A95-36E1-7046-A5A2-DB5ECBD49BDD}" type="datetimeFigureOut">
              <a:rPr lang="fr-FR" smtClean="0"/>
              <a:t>13/12/2021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1EF4E-315C-BB46-915B-2DAC1B1D2B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444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ifsi.ifas.beaumont@ght-novo.fr" TargetMode="External"/><Relationship Id="rId3" Type="http://schemas.microsoft.com/office/2007/relationships/hdphoto" Target="../media/hdphoto3.wdp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microsoft.com/office/2007/relationships/hdphoto" Target="../media/hdphoto2.wdp"/><Relationship Id="rId9" Type="http://schemas.openxmlformats.org/officeDocument/2006/relationships/hyperlink" Target="mailto:ifsi.ifas.pontoise@ght-novo.f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889" b="82778" l="2969" r="95000">
                        <a14:foregroundMark x1="11042" y1="55370" x2="11042" y2="55370"/>
                        <a14:foregroundMark x1="19375" y1="37315" x2="19375" y2="37315"/>
                        <a14:foregroundMark x1="18958" y1="33148" x2="18958" y2="33148"/>
                        <a14:foregroundMark x1="43281" y1="26481" x2="43281" y2="26481"/>
                        <a14:foregroundMark x1="45625" y1="54259" x2="45625" y2="54259"/>
                        <a14:foregroundMark x1="16771" y1="69630" x2="16771" y2="69630"/>
                        <a14:foregroundMark x1="25729" y1="68796" x2="25729" y2="68796"/>
                        <a14:foregroundMark x1="59844" y1="58704" x2="59844" y2="58704"/>
                        <a14:foregroundMark x1="64167" y1="50833" x2="64167" y2="50833"/>
                        <a14:foregroundMark x1="63385" y1="40278" x2="63385" y2="40278"/>
                        <a14:foregroundMark x1="59479" y1="33519" x2="59479" y2="33519"/>
                        <a14:foregroundMark x1="31823" y1="48426" x2="31823" y2="48426"/>
                        <a14:foregroundMark x1="45781" y1="50833" x2="45781" y2="50833"/>
                        <a14:foregroundMark x1="78594" y1="32500" x2="78594" y2="32500"/>
                        <a14:foregroundMark x1="91510" y1="64722" x2="91510" y2="64722"/>
                        <a14:foregroundMark x1="60313" y1="37963" x2="60313" y2="37963"/>
                        <a14:foregroundMark x1="61146" y1="35833" x2="61146" y2="35833"/>
                        <a14:foregroundMark x1="40417" y1="27222" x2="40417" y2="27222"/>
                        <a14:foregroundMark x1="76823" y1="29722" x2="76823" y2="29722"/>
                        <a14:foregroundMark x1="84479" y1="41667" x2="84479" y2="41667"/>
                        <a14:foregroundMark x1="87448" y1="60648" x2="87448" y2="60648"/>
                        <a14:foregroundMark x1="86563" y1="60000" x2="86563" y2="60000"/>
                        <a14:foregroundMark x1="89271" y1="62500" x2="89271" y2="62500"/>
                        <a14:foregroundMark x1="71198" y1="40370" x2="71198" y2="40370"/>
                        <a14:foregroundMark x1="70885" y1="38519" x2="70885" y2="38519"/>
                        <a14:foregroundMark x1="69323" y1="37130" x2="69323" y2="37130"/>
                        <a14:foregroundMark x1="83854" y1="44444" x2="83854" y2="44444"/>
                        <a14:foregroundMark x1="84271" y1="43704" x2="84271" y2="43704"/>
                        <a14:foregroundMark x1="83594" y1="42778" x2="83594" y2="42778"/>
                        <a14:foregroundMark x1="32969" y1="47037" x2="32969" y2="47037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24" t="13980" r="4564" b="16970"/>
          <a:stretch/>
        </p:blipFill>
        <p:spPr>
          <a:xfrm rot="19978795">
            <a:off x="-432176" y="1945082"/>
            <a:ext cx="8064655" cy="379555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189" y="917790"/>
            <a:ext cx="3305961" cy="3312270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4583">
            <a:off x="5691232" y="337939"/>
            <a:ext cx="1698295" cy="1698295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Triangle 20"/>
          <p:cNvSpPr/>
          <p:nvPr/>
        </p:nvSpPr>
        <p:spPr>
          <a:xfrm>
            <a:off x="-1" y="2587081"/>
            <a:ext cx="7612671" cy="8104731"/>
          </a:xfrm>
          <a:prstGeom prst="triangle">
            <a:avLst>
              <a:gd name="adj" fmla="val 98959"/>
            </a:avLst>
          </a:prstGeom>
          <a:gradFill flip="none" rotWithShape="1">
            <a:gsLst>
              <a:gs pos="0">
                <a:srgbClr val="84CFF3">
                  <a:tint val="66000"/>
                  <a:satMod val="160000"/>
                </a:srgbClr>
              </a:gs>
              <a:gs pos="50000">
                <a:srgbClr val="84CFF3">
                  <a:tint val="44500"/>
                  <a:satMod val="160000"/>
                </a:srgbClr>
              </a:gs>
              <a:gs pos="100000">
                <a:srgbClr val="84CFF3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3A8DC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553" y="3350045"/>
            <a:ext cx="2445327" cy="2445327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Ellipse 11"/>
          <p:cNvSpPr/>
          <p:nvPr/>
        </p:nvSpPr>
        <p:spPr>
          <a:xfrm>
            <a:off x="1498332" y="3719932"/>
            <a:ext cx="1847767" cy="17055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2000" b="1" dirty="0" smtClean="0">
                <a:solidFill>
                  <a:srgbClr val="3A8DCB"/>
                </a:solidFill>
              </a:rPr>
              <a:t>Formation</a:t>
            </a:r>
            <a:endParaRPr lang="fr-FR" sz="2000" b="1" dirty="0" smtClean="0">
              <a:solidFill>
                <a:srgbClr val="3A8DCB"/>
              </a:solidFill>
              <a:cs typeface="Calibri"/>
            </a:endParaRPr>
          </a:p>
          <a:p>
            <a:pPr algn="ctr"/>
            <a:r>
              <a:rPr lang="fr-FR" b="1" dirty="0" smtClean="0">
                <a:solidFill>
                  <a:srgbClr val="3A8DCB"/>
                </a:solidFill>
              </a:rPr>
              <a:t>INFIRMIERE</a:t>
            </a:r>
            <a:endParaRPr lang="fr-FR" b="1" dirty="0">
              <a:solidFill>
                <a:srgbClr val="3A8DCB"/>
              </a:solidFill>
              <a:cs typeface="Calibri"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3891446" y="1662600"/>
            <a:ext cx="1761040" cy="17055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EFB50F"/>
                </a:solidFill>
              </a:rPr>
              <a:t>Formation</a:t>
            </a:r>
          </a:p>
          <a:p>
            <a:pPr algn="ctr"/>
            <a:r>
              <a:rPr lang="fr-FR" sz="1600" b="1" dirty="0">
                <a:solidFill>
                  <a:srgbClr val="EFB50F"/>
                </a:solidFill>
              </a:rPr>
              <a:t>AIDE</a:t>
            </a:r>
          </a:p>
          <a:p>
            <a:pPr algn="ctr"/>
            <a:r>
              <a:rPr lang="fr-FR" sz="1600" b="1" dirty="0">
                <a:solidFill>
                  <a:srgbClr val="EFB50F"/>
                </a:solidFill>
              </a:rPr>
              <a:t>SOIGNANTE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677656" y="5916171"/>
            <a:ext cx="5942887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tabLst>
                <a:tab pos="898525" algn="l"/>
              </a:tabLst>
            </a:pP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JOURNEE </a:t>
            </a: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PORTES OUVERTES </a:t>
            </a:r>
            <a:r>
              <a:rPr lang="fr-FR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VIRTUELLE EN IFSI</a:t>
            </a:r>
            <a:endParaRPr lang="fr-FR" sz="28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tabLst>
                <a:tab pos="898525" algn="l"/>
              </a:tabLst>
            </a:pPr>
            <a:endParaRPr lang="fr-FR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tabLst>
                <a:tab pos="898525" algn="l"/>
              </a:tabLst>
            </a:pPr>
            <a:r>
              <a:rPr lang="fr-F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Commune aux IFSI/IFAS du GHT NOVO </a:t>
            </a:r>
          </a:p>
          <a:p>
            <a:pPr algn="ctr">
              <a:tabLst>
                <a:tab pos="898525" algn="l"/>
              </a:tabLst>
            </a:pPr>
            <a:r>
              <a:rPr lang="fr-F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Sites : Beaumont-sur-Oise et Pontoise</a:t>
            </a:r>
            <a:endParaRPr lang="fr-F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982463" y="8330233"/>
            <a:ext cx="5325400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fr-FR" sz="5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Samedi 15 janvier 2022</a:t>
            </a:r>
          </a:p>
          <a:p>
            <a:pPr algn="ctr"/>
            <a:endParaRPr lang="fr-FR" sz="22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14h00 </a:t>
            </a:r>
            <a:r>
              <a:rPr lang="fr-FR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r>
              <a:rPr lang="fr-FR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17h00 </a:t>
            </a:r>
            <a:endParaRPr lang="fr-FR" sz="2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lang="fr-FR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 </a:t>
            </a:r>
            <a:r>
              <a:rPr lang="fr-FR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fr-FR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Soins </a:t>
            </a:r>
            <a:r>
              <a:rPr lang="fr-FR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nfirmiers </a:t>
            </a:r>
          </a:p>
          <a:p>
            <a:pPr algn="ctr"/>
            <a:endParaRPr lang="fr-FR" sz="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824" y="628905"/>
            <a:ext cx="1107672" cy="110767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9"/>
          <a:srcRect t="2535" r="6126" b="3544"/>
          <a:stretch/>
        </p:blipFill>
        <p:spPr>
          <a:xfrm>
            <a:off x="27710" y="82659"/>
            <a:ext cx="2801558" cy="192317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31" y="6947222"/>
            <a:ext cx="143192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935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 rot="18951588">
            <a:off x="719953" y="3155918"/>
            <a:ext cx="3472383" cy="3475474"/>
          </a:xfrm>
          <a:prstGeom prst="rect">
            <a:avLst/>
          </a:prstGeom>
          <a:gradFill flip="none" rotWithShape="1">
            <a:gsLst>
              <a:gs pos="0">
                <a:srgbClr val="84CFF3">
                  <a:tint val="66000"/>
                  <a:satMod val="160000"/>
                </a:srgbClr>
              </a:gs>
              <a:gs pos="50000">
                <a:srgbClr val="84CFF3">
                  <a:tint val="44500"/>
                  <a:satMod val="160000"/>
                </a:srgbClr>
              </a:gs>
              <a:gs pos="100000">
                <a:srgbClr val="84CFF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3A8DC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2231">
            <a:off x="343386" y="7240393"/>
            <a:ext cx="2445327" cy="2445327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Ellipse 11"/>
          <p:cNvSpPr/>
          <p:nvPr/>
        </p:nvSpPr>
        <p:spPr>
          <a:xfrm>
            <a:off x="685529" y="7610280"/>
            <a:ext cx="1761040" cy="17055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3A8D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</a:t>
            </a:r>
          </a:p>
          <a:p>
            <a:pPr algn="ctr"/>
            <a:r>
              <a:rPr lang="fr-FR" sz="1400" b="1" dirty="0">
                <a:solidFill>
                  <a:srgbClr val="3A8D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INFIRMIERE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3153650" y="1377312"/>
            <a:ext cx="1757850" cy="1757850"/>
            <a:chOff x="5691232" y="337939"/>
            <a:chExt cx="1698295" cy="1698295"/>
          </a:xfrm>
        </p:grpSpPr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94583">
              <a:off x="5691232" y="337939"/>
              <a:ext cx="1698295" cy="1698295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2824" y="628905"/>
              <a:ext cx="1107672" cy="1107672"/>
            </a:xfrm>
            <a:prstGeom prst="rect">
              <a:avLst/>
            </a:prstGeom>
          </p:spPr>
        </p:pic>
      </p:grpSp>
      <p:sp>
        <p:nvSpPr>
          <p:cNvPr id="26" name="ZoneTexte 25"/>
          <p:cNvSpPr txBox="1"/>
          <p:nvPr/>
        </p:nvSpPr>
        <p:spPr>
          <a:xfrm>
            <a:off x="2012525" y="278373"/>
            <a:ext cx="40401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</a:p>
          <a:p>
            <a:pPr algn="ctr"/>
            <a:r>
              <a:rPr lang="fr-F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Samedi </a:t>
            </a:r>
            <a:r>
              <a:rPr lang="fr-FR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15 janvier 2022</a:t>
            </a:r>
            <a:endParaRPr lang="fr-FR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1858" y="3615620"/>
            <a:ext cx="1527864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/>
              <a:t> </a:t>
            </a:r>
          </a:p>
          <a:p>
            <a:pPr algn="ctr"/>
            <a:r>
              <a:rPr lang="fr-FR" sz="1600" b="1" dirty="0" smtClean="0"/>
              <a:t>14h00 </a:t>
            </a:r>
            <a:r>
              <a:rPr lang="fr-FR" sz="1600" b="1" dirty="0"/>
              <a:t>– 15h30 </a:t>
            </a:r>
          </a:p>
          <a:p>
            <a:pPr algn="ctr"/>
            <a:endParaRPr lang="fr-FR" sz="1600" b="1" dirty="0"/>
          </a:p>
          <a:p>
            <a:pPr algn="ctr"/>
            <a:endParaRPr lang="fr-FR" sz="1600" dirty="0" smtClean="0"/>
          </a:p>
          <a:p>
            <a:pPr algn="ctr"/>
            <a:endParaRPr lang="fr-FR" sz="1600" dirty="0" smtClean="0"/>
          </a:p>
          <a:p>
            <a:pPr algn="ctr"/>
            <a:endParaRPr lang="fr-FR" sz="1600" dirty="0"/>
          </a:p>
          <a:p>
            <a:pPr algn="ctr"/>
            <a:endParaRPr lang="fr-FR" sz="1600" dirty="0"/>
          </a:p>
          <a:p>
            <a:pPr algn="ctr"/>
            <a:r>
              <a:rPr lang="fr-FR" sz="1600" b="1" dirty="0"/>
              <a:t>15h30 - 16h30</a:t>
            </a:r>
          </a:p>
          <a:p>
            <a:pPr algn="ctr"/>
            <a:endParaRPr lang="fr-FR" sz="1600" b="1" dirty="0"/>
          </a:p>
          <a:p>
            <a:pPr algn="ctr"/>
            <a:endParaRPr lang="fr-FR" sz="1600" b="1" dirty="0" smtClean="0"/>
          </a:p>
          <a:p>
            <a:pPr algn="ctr"/>
            <a:endParaRPr lang="fr-FR" sz="1600" b="1" dirty="0"/>
          </a:p>
          <a:p>
            <a:pPr algn="ctr"/>
            <a:endParaRPr lang="fr-FR" sz="1600" b="1" dirty="0"/>
          </a:p>
          <a:p>
            <a:pPr algn="ctr"/>
            <a:r>
              <a:rPr lang="fr-FR" sz="1600" b="1" dirty="0"/>
              <a:t>16h30 – 17h00</a:t>
            </a:r>
            <a:endParaRPr lang="fr-FR" sz="1600" dirty="0"/>
          </a:p>
          <a:p>
            <a:r>
              <a:rPr lang="fr-FR" dirty="0"/>
              <a:t> 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6397072" y="248274"/>
            <a:ext cx="1099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Portes</a:t>
            </a:r>
          </a:p>
        </p:txBody>
      </p:sp>
      <p:sp>
        <p:nvSpPr>
          <p:cNvPr id="8" name="Rectangle 7"/>
          <p:cNvSpPr/>
          <p:nvPr/>
        </p:nvSpPr>
        <p:spPr>
          <a:xfrm>
            <a:off x="6256783" y="1464059"/>
            <a:ext cx="1295547" cy="707886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fr-FR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Ouvertes</a:t>
            </a:r>
          </a:p>
          <a:p>
            <a:r>
              <a:rPr lang="fr-FR" sz="2000" b="1" dirty="0">
                <a:solidFill>
                  <a:srgbClr val="00B050"/>
                </a:solidFill>
                <a:cs typeface="Calibri"/>
              </a:rPr>
              <a:t>Virtuelles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566050" y="3246288"/>
            <a:ext cx="5337073" cy="455509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fr-FR" sz="1600" b="1" dirty="0"/>
          </a:p>
          <a:p>
            <a:pPr algn="ctr"/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Visio Conférence </a:t>
            </a:r>
          </a:p>
          <a:p>
            <a:pPr algn="ctr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      ▪ Modalités d’entrée en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IFSI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     ▪ Présentation de l’Institut et du parcours de formation </a:t>
            </a:r>
          </a:p>
          <a:p>
            <a:pPr algn="ctr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Réponse à vos questions</a:t>
            </a:r>
          </a:p>
          <a:p>
            <a:pPr algn="ctr"/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    ▪ Echanges avec l’équipe pédagogique et administrative</a:t>
            </a:r>
          </a:p>
          <a:p>
            <a:pPr algn="ctr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Réponse à vos questions</a:t>
            </a:r>
          </a:p>
          <a:p>
            <a:pPr algn="ctr"/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 ▪ Partage d’expériences</a:t>
            </a:r>
          </a:p>
          <a:p>
            <a:pPr algn="ctr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 avec les étudiants en formation</a:t>
            </a:r>
          </a:p>
          <a:p>
            <a:pPr algn="ctr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      et le Bureau Des Etudiants (BDE)</a:t>
            </a:r>
          </a:p>
          <a:p>
            <a:pPr algn="ctr"/>
            <a:r>
              <a:rPr lang="fr-FR" sz="1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Réponse à vos questions</a:t>
            </a:r>
          </a:p>
          <a:p>
            <a:pPr algn="ctr"/>
            <a:endParaRPr lang="fr-FR" sz="1600" dirty="0">
              <a:cs typeface="Calibri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54508" y="3111537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i="1" u="sng" dirty="0">
                <a:latin typeface="Arial" panose="020B0604020202020204" pitchFamily="34" charset="0"/>
                <a:cs typeface="Arial" panose="020B0604020202020204" pitchFamily="34" charset="0"/>
              </a:rPr>
              <a:t>Après-midi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421" y="661948"/>
            <a:ext cx="902499" cy="836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91" y="152736"/>
            <a:ext cx="1646171" cy="118658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CDF0A3BF-A67D-446F-8267-D1046032691A}"/>
              </a:ext>
            </a:extLst>
          </p:cNvPr>
          <p:cNvSpPr txBox="1"/>
          <p:nvPr/>
        </p:nvSpPr>
        <p:spPr>
          <a:xfrm>
            <a:off x="4543248" y="7308940"/>
            <a:ext cx="2637658" cy="27392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B050"/>
                </a:solidFill>
              </a:rPr>
              <a:t>@</a:t>
            </a:r>
          </a:p>
          <a:p>
            <a:pPr algn="ctr"/>
            <a:r>
              <a:rPr lang="fr-FR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Inscrivez-vous sur les sites internet. </a:t>
            </a:r>
          </a:p>
          <a:p>
            <a:pPr algn="ctr"/>
            <a:r>
              <a:rPr lang="fr-FR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Connectez-vous. </a:t>
            </a:r>
          </a:p>
          <a:p>
            <a:pPr algn="ctr"/>
            <a:r>
              <a:rPr lang="fr-FR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Ecoutez.  </a:t>
            </a:r>
          </a:p>
          <a:p>
            <a:pPr algn="ctr"/>
            <a:r>
              <a:rPr lang="fr-FR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osez </a:t>
            </a:r>
            <a:r>
              <a:rPr lang="fr-FR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vos </a:t>
            </a:r>
            <a:r>
              <a:rPr lang="fr-FR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questions.</a:t>
            </a:r>
          </a:p>
          <a:p>
            <a:pPr algn="ctr"/>
            <a:endParaRPr lang="fr-FR" sz="2400" b="1" dirty="0">
              <a:solidFill>
                <a:srgbClr val="00B050"/>
              </a:solidFill>
              <a:cs typeface="Calibri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884246" y="9469294"/>
            <a:ext cx="62966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fr-FR" sz="1400" dirty="0"/>
          </a:p>
          <a:p>
            <a:pPr algn="r"/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Courriel :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ifsi.ifas.beaumont@ght-novo.fr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 www.ifsi-ifas-beaumontsuroise.com</a:t>
            </a: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Courriel :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ifsi.ifas.pontoise@ght-novo.fr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 www.ifsi-pontoise.fr</a:t>
            </a:r>
          </a:p>
        </p:txBody>
      </p:sp>
      <p:sp>
        <p:nvSpPr>
          <p:cNvPr id="2" name="Flèche vers le bas 1"/>
          <p:cNvSpPr/>
          <p:nvPr/>
        </p:nvSpPr>
        <p:spPr>
          <a:xfrm>
            <a:off x="3467396" y="8977840"/>
            <a:ext cx="609946" cy="67598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3001491" y="8043036"/>
            <a:ext cx="1541757" cy="84003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INSCRIVEZ-VOUS ICI</a:t>
            </a:r>
            <a:endParaRPr lang="fr-FR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65401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</TotalTime>
  <Words>163</Words>
  <Application>Microsoft Office PowerPoint</Application>
  <PresentationFormat>Personnalisé</PresentationFormat>
  <Paragraphs>61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CATHERINE FIOLET</cp:lastModifiedBy>
  <cp:revision>16</cp:revision>
  <cp:lastPrinted>2019-12-04T14:49:49Z</cp:lastPrinted>
  <dcterms:created xsi:type="dcterms:W3CDTF">2019-11-25T21:07:30Z</dcterms:created>
  <dcterms:modified xsi:type="dcterms:W3CDTF">2021-12-13T14:12:48Z</dcterms:modified>
</cp:coreProperties>
</file>